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68646-2E04-D31B-A922-8D61DF2D17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BEEEA-C3A4-36F1-8DBB-6F23AF9CC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0D22A-2C96-3F41-3ED8-346870C35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4DE06-65FE-8394-7991-091AEC3F4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0DB72-805A-A8BA-C2B2-E7D386826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6717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F4145-3F14-FD0A-491C-2826079E7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E13B4-9F67-4529-6AB7-B5271C327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67102-379A-0A51-16A8-D24F251D9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35F514-495B-680C-D8C8-E3155D5ED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FB985-A5F5-5E0A-892F-1F59C36BC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0332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5D3DA-E84F-A8A5-4B38-72630BCCF3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3E9362-4231-103D-D09C-E1660F309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9BC07-57EE-843F-D892-250E99617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298AF-8C45-4C16-8BA4-4890DD2D5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EA99A-AF0B-39F1-4836-5916AC2C5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5248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727E5-3A35-237C-371F-90CD4A5FB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343DD-2796-8D11-3D8D-FDFD180D5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AB82D-1489-EBEA-10D8-CDE211686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3330D-7985-599F-3EB1-3148D6F60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D12ACB-E79B-4394-3B1B-7D362CFB3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2500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15E67-6376-75F9-61E2-C498A11E5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412DA-2214-93F4-62E6-6DE72B4BD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2BBCD-64AA-3571-D473-66C13DA2B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B708D-73DE-DC23-F8FA-22D007C2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E0C8F-1CC7-CE91-7161-4A63DFBCE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3844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54500-2268-28CA-6400-08CEA24EF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50B63-80B2-FF36-2929-B372718FAD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555710-65D2-C066-2A81-5AAF3E656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B27B6-49B8-03B4-C489-3430BED0A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190F10-442C-DEAC-045B-CF9BA78F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9D59A-E62D-9D87-71FF-3C7BEBE93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7998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D31A4-66E7-F2CE-95E6-ED8F2BF77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D5CEF-2EBC-003C-BE87-7C99CD1B5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C298F-8BE9-3D00-0D2A-82A4F7745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FC4C8E-F001-0050-C0F4-0A3ECC5919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91B4AD-9FE4-1F75-DB34-AA3BC9C920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A151D7-EB55-C113-966F-035896E70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C6512B-237A-81C2-703D-C24586316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107D40-7ADC-8DC0-1A2D-D4478BBBA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132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6C4A8-6C10-8112-7FCC-F936C25E0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EC3B1A-01F3-09C2-B8F9-7F899BFAB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0234EB-EFB1-D15E-9F44-67A011234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08FE3-AEBB-B38F-11ED-6585F8433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1680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A1FA32-9D63-A982-F0CC-84EA8B6F0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A8D28D-0374-0471-F0C6-1A3C6877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8B2419-605B-FB9A-F3EB-ABC8F0775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1034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A2992-D48C-D0AC-CDF1-E3781E76B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F2464-7F45-03CE-7D75-B56B950B0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E64DC5-19E4-8252-26DB-9E6E7C01B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B22B6-5DDB-13C0-7181-56362059A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156DE-531B-A18E-FEB9-C5D0DE59E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893052-6E7B-CEBB-D754-0144100D7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7860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4B3FE-B4B0-EBF1-7D47-CBEF08B2B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B1A8B5-8097-BFD2-F385-F9327B8884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5C7249-9FCA-04A6-DC04-C9B9FFBF3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3A297-22F3-E6BF-FEAB-A37865632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3F4409-4729-A5C7-4656-4DD1EC2FF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3592D-88C0-DA0E-0352-4B54EEBB3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1213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FB0D53-024F-2B1C-18E7-CACFE05AC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4FA48-D7CF-BDAD-0AE6-A8CDB525B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1C7AE-4C16-DB99-18D9-E409B65357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7F600-B32D-4ACA-A7B4-DEBEA6334AD6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24059-E765-4DB1-409A-7FAFDE885C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2EDCA-68DE-9F1E-C371-E455C2CAAD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636A6-A625-4BB8-9EE0-C770DEFCD0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261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E6D72-D8A0-C27F-51B5-1B0B351CC1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27CE5B-BA4A-BD75-C813-F2FBB307F6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 descr="An End-to-End Introduction Guide on Power BI - Analytics Vidhya">
            <a:extLst>
              <a:ext uri="{FF2B5EF4-FFF2-40B4-BE49-F238E27FC236}">
                <a16:creationId xmlns:a16="http://schemas.microsoft.com/office/drawing/2014/main" id="{C507D68A-4BC5-7CB1-AFC0-D827EEC194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83" y="37708"/>
            <a:ext cx="11694234" cy="609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DFBFED-28F5-CD88-743E-14F2DA4C4649}"/>
              </a:ext>
            </a:extLst>
          </p:cNvPr>
          <p:cNvSpPr txBox="1"/>
          <p:nvPr/>
        </p:nvSpPr>
        <p:spPr>
          <a:xfrm>
            <a:off x="9010027" y="6227404"/>
            <a:ext cx="2933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- Shraddha Dhanawade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4174162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C90B4-7BB4-9354-FB1F-713875C10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19295-C942-1D2A-7F96-4698555F8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D5ABFD-473A-EE33-78DC-840490CDB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5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175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E15F8E-9E90-046A-8907-01D8F05D8A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620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41D5CD-2784-D18E-D588-6F3C55FD3A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5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836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A1FE64-0215-6BB2-90F7-531DEE6EB8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9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155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A0D69E-D23F-5DAB-8145-47614D07F8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1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183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920FFD-F8CF-DF17-67BA-BBF7FA2A0D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1" r="1521"/>
          <a:stretch/>
        </p:blipFill>
        <p:spPr>
          <a:xfrm>
            <a:off x="0" y="1"/>
            <a:ext cx="1219199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835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</Words>
  <Application>Microsoft Office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Shraddha Dhanawade</dc:creator>
  <cp:lastModifiedBy>Shraddha Dhanawade</cp:lastModifiedBy>
  <cp:revision>1</cp:revision>
  <dcterms:created xsi:type="dcterms:W3CDTF">2025-09-21T04:48:21Z</dcterms:created>
  <dcterms:modified xsi:type="dcterms:W3CDTF">2025-09-21T04:54:48Z</dcterms:modified>
</cp:coreProperties>
</file>

<file path=docProps/thumbnail.jpeg>
</file>